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45" r:id="rId2"/>
    <p:sldId id="654" r:id="rId3"/>
    <p:sldId id="655" r:id="rId4"/>
    <p:sldId id="656" r:id="rId5"/>
    <p:sldId id="657" r:id="rId6"/>
    <p:sldId id="658" r:id="rId7"/>
    <p:sldId id="659" r:id="rId8"/>
    <p:sldId id="660" r:id="rId9"/>
    <p:sldId id="661" r:id="rId10"/>
    <p:sldId id="662" r:id="rId11"/>
    <p:sldId id="685" r:id="rId12"/>
    <p:sldId id="686" r:id="rId13"/>
    <p:sldId id="687" r:id="rId14"/>
    <p:sldId id="688" r:id="rId15"/>
    <p:sldId id="689" r:id="rId16"/>
    <p:sldId id="690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5" autoAdjust="0"/>
    <p:restoredTop sz="50000" autoAdjust="0"/>
  </p:normalViewPr>
  <p:slideViewPr>
    <p:cSldViewPr>
      <p:cViewPr>
        <p:scale>
          <a:sx n="50" d="100"/>
          <a:sy n="50" d="100"/>
        </p:scale>
        <p:origin x="664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2017. 8. 10.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 as np</a:t>
            </a:r>
          </a:p>
          <a:p>
            <a:r>
              <a:rPr kumimoji="1" lang="en-US" altLang="ko-KR" dirty="0" smtClean="0"/>
              <a:t>import tensor flow as </a:t>
            </a:r>
            <a:r>
              <a:rPr kumimoji="1" lang="en-US" altLang="ko-KR" dirty="0" err="1" smtClean="0"/>
              <a:t>tf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matplotlib.pyplot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plt</a:t>
            </a:r>
            <a:endParaRPr kumimoji="1" lang="en-US" altLang="ko-KR" dirty="0" smtClean="0"/>
          </a:p>
          <a:p>
            <a:r>
              <a:rPr kumimoji="1" lang="en-US" altLang="ko-KR" dirty="0" smtClean="0"/>
              <a:t>from </a:t>
            </a:r>
            <a:r>
              <a:rPr kumimoji="1" lang="en-US" altLang="ko-KR" dirty="0" err="1" smtClean="0"/>
              <a:t>tensorflow.examples.tutorials.mnist</a:t>
            </a:r>
            <a:r>
              <a:rPr kumimoji="1" lang="en-US" altLang="ko-KR" dirty="0" smtClean="0"/>
              <a:t> </a:t>
            </a:r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input_data</a:t>
            </a:r>
            <a:endParaRPr kumimoji="1" lang="en-US" altLang="ko-KR" dirty="0" smtClean="0"/>
          </a:p>
          <a:p>
            <a:r>
              <a:rPr kumimoji="1" lang="en-US" altLang="ko-KR" dirty="0" smtClean="0"/>
              <a:t>%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 inline  print ("PACKAGES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9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 as np</a:t>
            </a:r>
          </a:p>
          <a:p>
            <a:r>
              <a:rPr kumimoji="1" lang="en-US" altLang="ko-KR" dirty="0" smtClean="0"/>
              <a:t>import tensor flow as </a:t>
            </a:r>
            <a:r>
              <a:rPr kumimoji="1" lang="en-US" altLang="ko-KR" dirty="0" err="1" smtClean="0"/>
              <a:t>tf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matplotlib.pyplot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plt</a:t>
            </a:r>
            <a:endParaRPr kumimoji="1" lang="en-US" altLang="ko-KR" dirty="0" smtClean="0"/>
          </a:p>
          <a:p>
            <a:r>
              <a:rPr kumimoji="1" lang="en-US" altLang="ko-KR" dirty="0" smtClean="0"/>
              <a:t>from </a:t>
            </a:r>
            <a:r>
              <a:rPr kumimoji="1" lang="en-US" altLang="ko-KR" dirty="0" err="1" smtClean="0"/>
              <a:t>tensorflow.examples.tutorials.mnist</a:t>
            </a:r>
            <a:r>
              <a:rPr kumimoji="1" lang="en-US" altLang="ko-KR" dirty="0" smtClean="0"/>
              <a:t> </a:t>
            </a:r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input_data</a:t>
            </a:r>
            <a:endParaRPr kumimoji="1" lang="en-US" altLang="ko-KR" dirty="0" smtClean="0"/>
          </a:p>
          <a:p>
            <a:r>
              <a:rPr kumimoji="1" lang="en-US" altLang="ko-KR" dirty="0" smtClean="0"/>
              <a:t>%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 inline  print ("PACKAGES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 as np</a:t>
            </a:r>
          </a:p>
          <a:p>
            <a:r>
              <a:rPr kumimoji="1" lang="en-US" altLang="ko-KR" dirty="0" smtClean="0"/>
              <a:t>import tensor flow as </a:t>
            </a:r>
            <a:r>
              <a:rPr kumimoji="1" lang="en-US" altLang="ko-KR" dirty="0" err="1" smtClean="0"/>
              <a:t>tf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matplotlib.pyplot</a:t>
            </a:r>
            <a:r>
              <a:rPr kumimoji="1" lang="en-US" altLang="ko-KR" dirty="0" smtClean="0"/>
              <a:t> as </a:t>
            </a:r>
            <a:r>
              <a:rPr kumimoji="1" lang="en-US" altLang="ko-KR" dirty="0" err="1" smtClean="0"/>
              <a:t>plt</a:t>
            </a:r>
            <a:endParaRPr kumimoji="1" lang="en-US" altLang="ko-KR" dirty="0" smtClean="0"/>
          </a:p>
          <a:p>
            <a:r>
              <a:rPr kumimoji="1" lang="en-US" altLang="ko-KR" dirty="0" smtClean="0"/>
              <a:t>from </a:t>
            </a:r>
            <a:r>
              <a:rPr kumimoji="1" lang="en-US" altLang="ko-KR" dirty="0" err="1" smtClean="0"/>
              <a:t>tensorflow.examples.tutorials.mnist</a:t>
            </a:r>
            <a:r>
              <a:rPr kumimoji="1" lang="en-US" altLang="ko-KR" dirty="0" smtClean="0"/>
              <a:t> </a:t>
            </a:r>
          </a:p>
          <a:p>
            <a:r>
              <a:rPr kumimoji="1" lang="en-US" altLang="ko-KR" dirty="0" smtClean="0"/>
              <a:t>import </a:t>
            </a:r>
            <a:r>
              <a:rPr kumimoji="1" lang="en-US" altLang="ko-KR" dirty="0" err="1" smtClean="0"/>
              <a:t>input_data</a:t>
            </a:r>
            <a:endParaRPr kumimoji="1" lang="en-US" altLang="ko-KR" dirty="0" smtClean="0"/>
          </a:p>
          <a:p>
            <a:r>
              <a:rPr kumimoji="1" lang="en-US" altLang="ko-KR" dirty="0" smtClean="0"/>
              <a:t>%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 inline  print ("PACKAGES LOADED")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7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August 10,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2017. 8. 10.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-33288" y="1412776"/>
            <a:ext cx="9070776" cy="1830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>
                <a:latin typeface="나눔바른고딕OTF Bold" charset="-127"/>
                <a:ea typeface="나눔바른고딕OTF Bold" charset="-127"/>
              </a:rPr>
              <a:t>Implementing </a:t>
            </a:r>
          </a:p>
          <a:p>
            <a:pPr algn="ctr"/>
            <a:r>
              <a:rPr lang="en-US" altLang="ko-KR" sz="6000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m</a:t>
            </a:r>
            <a:r>
              <a:rPr lang="en-US" altLang="ko-KR" sz="6000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ulti layer perceptron</a:t>
            </a:r>
          </a:p>
          <a:p>
            <a:pPr algn="ctr"/>
            <a:r>
              <a:rPr lang="en-US" altLang="ko-KR" sz="6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Bold" charset="-127"/>
                <a:ea typeface="나눔바른고딕OTF Bold" charset="-127"/>
              </a:rPr>
              <a:t>with MNIST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99016" y="67455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2489"/>
            <a:ext cx="9144000" cy="323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99016" y="67455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709"/>
            <a:ext cx="9144000" cy="30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0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99016" y="67455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5" y="0"/>
            <a:ext cx="8104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188"/>
            <a:ext cx="9144000" cy="60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22" y="0"/>
            <a:ext cx="7499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22" y="0"/>
            <a:ext cx="7499555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587500"/>
            <a:ext cx="5080000" cy="527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5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6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33482</TotalTime>
  <Words>101</Words>
  <Application>Microsoft Macintosh PowerPoint</Application>
  <PresentationFormat>On-screen Show (4:3)</PresentationFormat>
  <Paragraphs>38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나눔바른고딕OTF Bold</vt:lpstr>
      <vt:lpstr>휴먼둥근헤드라인</vt:lpstr>
      <vt:lpstr>Arial</vt:lpstr>
      <vt:lpstr>Garamond</vt:lpstr>
      <vt:lpstr>Meiryo UI</vt:lpstr>
      <vt:lpstr>NanumBarunGothicOTF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Microsoft Office User</cp:lastModifiedBy>
  <cp:revision>1136</cp:revision>
  <dcterms:created xsi:type="dcterms:W3CDTF">2010-03-17T18:05:41Z</dcterms:created>
  <dcterms:modified xsi:type="dcterms:W3CDTF">2017-08-10T02:48:37Z</dcterms:modified>
</cp:coreProperties>
</file>